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3004800" cy="9753600"/>
  <p:notesSz cx="6858000" cy="9144000"/>
  <p:defaultTextStyle>
    <a:lvl1pPr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3600">
        <a:solidFill>
          <a:srgbClr val="6E603B"/>
        </a:solidFill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9833">
              <a:alpha val="8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6BBB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DE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1C6B8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wholeTbl>
    <a:band2H>
      <a:tcTxStyle b="def" i="def"/>
      <a:tcStyle>
        <a:tcBdr/>
        <a:fill>
          <a:solidFill>
            <a:srgbClr val="C6BAA9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25400" cap="flat">
              <a:noFill/>
              <a:miter lim="400000"/>
            </a:ln>
          </a:left>
          <a:right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A52"/>
              </a:solidFill>
              <a:prstDash val="solid"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A52"/>
              </a:solidFill>
              <a:prstDash val="solid"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_rels/tableStyles.xml.rels><?xml version="1.0" encoding="UTF-8" standalone="yes"?><Relationships xmlns="http://schemas.openxmlformats.org/package/2006/relationships"><Relationship Id="rId1" Type="http://schemas.openxmlformats.org/officeDocument/2006/relationships/image" Target="media/image2.png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2540000"/>
            <a:ext cx="10464800" cy="2603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  <a:effectLst/>
              </a:defRPr>
            </a:pPr>
            <a:r>
              <a:rPr spc="70" sz="70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 lvl="0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One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1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Two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2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Three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3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Four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4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845300"/>
            <a:ext cx="10464800" cy="12446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  <a:effectLst/>
              </a:defRPr>
            </a:pPr>
            <a:r>
              <a:rPr spc="70" sz="70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077200"/>
            <a:ext cx="104648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 lvl="0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One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1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Two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2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Three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3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Four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4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587500" y="3568700"/>
            <a:ext cx="10464800" cy="26035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0" sz="7000">
                <a:solidFill>
                  <a:srgbClr val="6E603B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1155700" y="1828800"/>
            <a:ext cx="60706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0" sz="7000">
                <a:solidFill>
                  <a:srgbClr val="6E603B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1155700" y="5168900"/>
            <a:ext cx="60706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2286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4572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6858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914400" algn="ctr">
              <a:spcBef>
                <a:spcPts val="600"/>
              </a:spcBef>
              <a:buSzTx/>
              <a:buFont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 lvl="0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One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1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Two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2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Three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3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Four</a:t>
            </a:r>
            <a:endParaRPr spc="36" sz="3600">
              <a:solidFill>
                <a:srgbClr val="3E382B"/>
              </a:solidFill>
              <a:effectLst>
                <a:outerShdw sx="100000" sy="100000" kx="0" ky="0" algn="b" rotWithShape="0" blurRad="38100" dist="12700" dir="5400000">
                  <a:srgbClr val="E0DEC7">
                    <a:alpha val="80000"/>
                  </a:srgbClr>
                </a:outerShdw>
              </a:effectLst>
            </a:endParaRPr>
          </a:p>
          <a:p>
            <a:pPr lvl="4">
              <a:defRPr spc="0" sz="1800">
                <a:solidFill>
                  <a:srgbClr val="000000"/>
                </a:solidFill>
                <a:effectLst/>
              </a:defRPr>
            </a:pPr>
            <a:r>
              <a:rPr spc="36" sz="36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0" sz="7000">
                <a:solidFill>
                  <a:srgbClr val="6E603B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0" sz="7000">
                <a:solidFill>
                  <a:srgbClr val="6E603B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One</a:t>
            </a:r>
            <a:endParaRPr sz="3600">
              <a:solidFill>
                <a:srgbClr val="93741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Two</a:t>
            </a:r>
            <a:endParaRPr sz="3600">
              <a:solidFill>
                <a:srgbClr val="93741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Three</a:t>
            </a:r>
            <a:endParaRPr sz="3600">
              <a:solidFill>
                <a:srgbClr val="93741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Four</a:t>
            </a:r>
            <a:endParaRPr sz="3600">
              <a:solidFill>
                <a:srgbClr val="93741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0" sz="7000">
                <a:solidFill>
                  <a:srgbClr val="6E603B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587500" y="2743200"/>
            <a:ext cx="5041900" cy="6032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32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32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32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93741C"/>
                </a:solidFill>
              </a:rPr>
              <a:t>Body Level One</a:t>
            </a:r>
            <a:endParaRPr sz="3200">
              <a:solidFill>
                <a:srgbClr val="93741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93741C"/>
                </a:solidFill>
              </a:rPr>
              <a:t>Body Level Two</a:t>
            </a:r>
            <a:endParaRPr sz="3200">
              <a:solidFill>
                <a:srgbClr val="93741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93741C"/>
                </a:solidFill>
              </a:rPr>
              <a:t>Body Level Three</a:t>
            </a:r>
            <a:endParaRPr sz="3200">
              <a:solidFill>
                <a:srgbClr val="93741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93741C"/>
                </a:solidFill>
              </a:rPr>
              <a:t>Body Level Four</a:t>
            </a:r>
            <a:endParaRPr sz="3200">
              <a:solidFill>
                <a:srgbClr val="93741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93741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5875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One</a:t>
            </a:r>
            <a:endParaRPr sz="3600">
              <a:solidFill>
                <a:srgbClr val="93741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Two</a:t>
            </a:r>
            <a:endParaRPr sz="3600">
              <a:solidFill>
                <a:srgbClr val="93741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Three</a:t>
            </a:r>
            <a:endParaRPr sz="3600">
              <a:solidFill>
                <a:srgbClr val="93741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Four</a:t>
            </a:r>
            <a:endParaRPr sz="3600">
              <a:solidFill>
                <a:srgbClr val="93741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5875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70" sz="7000">
                <a:solidFill>
                  <a:srgbClr val="6E603B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587500" y="2730500"/>
            <a:ext cx="10464800" cy="603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One</a:t>
            </a:r>
            <a:endParaRPr sz="3600">
              <a:solidFill>
                <a:srgbClr val="93741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Two</a:t>
            </a:r>
            <a:endParaRPr sz="3600">
              <a:solidFill>
                <a:srgbClr val="93741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Three</a:t>
            </a:r>
            <a:endParaRPr sz="3600">
              <a:solidFill>
                <a:srgbClr val="93741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Four</a:t>
            </a:r>
            <a:endParaRPr sz="3600">
              <a:solidFill>
                <a:srgbClr val="93741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93741C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1pPr>
      <a:lvl2pPr indent="228600"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2pPr>
      <a:lvl3pPr indent="457200"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3pPr>
      <a:lvl4pPr indent="685800"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4pPr>
      <a:lvl5pPr indent="914400"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5pPr>
      <a:lvl6pPr indent="1143000"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6pPr>
      <a:lvl7pPr indent="1371600"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7pPr>
      <a:lvl8pPr indent="1600200"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8pPr>
      <a:lvl9pPr indent="1828800" algn="ctr" defTabSz="584200">
        <a:defRPr spc="70" sz="7000">
          <a:solidFill>
            <a:srgbClr val="6E603B"/>
          </a:solidFill>
          <a:latin typeface="+mn-lt"/>
          <a:ea typeface="+mn-ea"/>
          <a:cs typeface="+mn-cs"/>
          <a:sym typeface="American Typewriter"/>
        </a:defRPr>
      </a:lvl9pPr>
    </p:titleStyle>
    <p:bodyStyle>
      <a:lvl1pPr marL="4445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1pPr>
      <a:lvl2pPr marL="8890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2pPr>
      <a:lvl3pPr marL="13335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3pPr>
      <a:lvl4pPr marL="17780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4pPr>
      <a:lvl5pPr marL="22225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5pPr>
      <a:lvl6pPr marL="26670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6pPr>
      <a:lvl7pPr marL="31115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7pPr>
      <a:lvl8pPr marL="35560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8pPr>
      <a:lvl9pPr marL="4000500" indent="-444500" defTabSz="584200">
        <a:spcBef>
          <a:spcPts val="3600"/>
        </a:spcBef>
        <a:buSzPct val="45000"/>
        <a:buFont typeface="American Typewriter"/>
        <a:buBlip>
          <a:blip r:embed="rId3"/>
        </a:buBlip>
        <a:defRPr sz="3600">
          <a:solidFill>
            <a:srgbClr val="93741C"/>
          </a:solidFill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</a:p>
        </p:txBody>
      </p:sp>
      <p:pic>
        <p:nvPicPr>
          <p:cNvPr id="34" name="whatHapp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68550" y="0"/>
            <a:ext cx="17335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</a:p>
        </p:txBody>
      </p:sp>
      <p:pic>
        <p:nvPicPr>
          <p:cNvPr id="38" name="whatHapp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68550" y="0"/>
            <a:ext cx="17335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</a:p>
        </p:txBody>
      </p:sp>
      <p:pic>
        <p:nvPicPr>
          <p:cNvPr id="42" name="whatHapp0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450" y="0"/>
            <a:ext cx="17335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</a:p>
        </p:txBody>
      </p:sp>
      <p:pic>
        <p:nvPicPr>
          <p:cNvPr id="46" name="whatHapp0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06750" y="0"/>
            <a:ext cx="173355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whatHapp04.jpg"/>
          <p:cNvPicPr/>
          <p:nvPr/>
        </p:nvPicPr>
        <p:blipFill>
          <a:blip r:embed="rId3">
            <a:extLst/>
          </a:blip>
          <a:srcRect l="83402" t="55561" r="0" b="21597"/>
          <a:stretch>
            <a:fillRect/>
          </a:stretch>
        </p:blipFill>
        <p:spPr>
          <a:xfrm>
            <a:off x="11518205" y="3362920"/>
            <a:ext cx="2877245" cy="2227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</a:p>
        </p:txBody>
      </p:sp>
      <p:pic>
        <p:nvPicPr>
          <p:cNvPr id="51" name="whatHapp0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68550" y="0"/>
            <a:ext cx="17335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</a:pPr>
          </a:p>
        </p:txBody>
      </p:sp>
      <p:pic>
        <p:nvPicPr>
          <p:cNvPr id="55" name="whatHapp0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68550" y="0"/>
            <a:ext cx="17335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AB6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844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American Typewriter"/>
        <a:ea typeface="American Typewriter"/>
        <a:cs typeface="American Typewrite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AB6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82844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